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6" r:id="rId5"/>
    <p:sldId id="258" r:id="rId6"/>
    <p:sldId id="259" r:id="rId7"/>
    <p:sldId id="260" r:id="rId8"/>
    <p:sldId id="264" r:id="rId9"/>
    <p:sldId id="262" r:id="rId10"/>
    <p:sldId id="263" r:id="rId11"/>
    <p:sldId id="265" r:id="rId12"/>
    <p:sldId id="267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ED06CC-88F4-255F-1010-260B749A5081}" v="18" dt="2025-06-12T12:23:03.509"/>
    <p1510:client id="{5502C278-01A7-F3E8-A427-980F0C347EEF}" v="218" dt="2025-06-11T21:56:23.892"/>
    <p1510:client id="{C8280429-4AB2-6FBA-B171-8B85C97EFE18}" v="278" dt="2025-06-12T12:20:48.0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12/06/2025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12/06/2025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bourdeau/ttm0525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046163"/>
            <a:ext cx="9144000" cy="1033080"/>
          </a:xfrm>
        </p:spPr>
        <p:txBody>
          <a:bodyPr/>
          <a:lstStyle/>
          <a:p>
            <a:r>
              <a:rPr lang="fr-FR" dirty="0"/>
              <a:t>Initiative Deux-Sèvres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D3C6A6-3E3A-D2AC-D046-D10C4F4A2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25" y="2066716"/>
            <a:ext cx="4242412" cy="419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A931F-A884-F06B-6ED8-E966613D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Mettez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</a:t>
            </a:r>
            <a:r>
              <a:rPr lang="en-US" dirty="0" err="1"/>
              <a:t>profil</a:t>
            </a:r>
            <a:r>
              <a:rPr lang="en-US" dirty="0"/>
              <a:t> à </a:t>
            </a:r>
            <a:r>
              <a:rPr lang="en-US" dirty="0" err="1"/>
              <a:t>jours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E089EF-B7FA-F119-19B2-95E6F9468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3708" y="1825625"/>
            <a:ext cx="8224583" cy="4351338"/>
          </a:xfrm>
        </p:spPr>
      </p:pic>
    </p:spTree>
    <p:extLst>
      <p:ext uri="{BB962C8B-B14F-4D97-AF65-F5344CB8AC3E}">
        <p14:creationId xmlns:p14="http://schemas.microsoft.com/office/powerpoint/2010/main" val="1487448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F6C9-3149-0700-0CAB-42EA4FBB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Transfert</a:t>
            </a:r>
            <a:r>
              <a:rPr lang="en-US" dirty="0"/>
              <a:t> de documents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DDD357-3F9E-8E62-1C75-8C2F332E9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8845" y="1825625"/>
            <a:ext cx="7214310" cy="4351338"/>
          </a:xfrm>
        </p:spPr>
      </p:pic>
    </p:spTree>
    <p:extLst>
      <p:ext uri="{BB962C8B-B14F-4D97-AF65-F5344CB8AC3E}">
        <p14:creationId xmlns:p14="http://schemas.microsoft.com/office/powerpoint/2010/main" val="1532352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3A082-A4A3-4716-75FF-896C927D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Fini les images, place à </a:t>
            </a:r>
            <a:r>
              <a:rPr lang="en-US" dirty="0" err="1"/>
              <a:t>votre</a:t>
            </a:r>
            <a:r>
              <a:rPr lang="en-US" dirty="0"/>
              <a:t> </a:t>
            </a:r>
            <a:r>
              <a:rPr lang="en-US" dirty="0" err="1"/>
              <a:t>projet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E2584-C285-64FE-8A18-A3FA7BDFF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725"/>
            <a:ext cx="10515600" cy="44402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https://github.com/jebourdeau/ttm0525</a:t>
            </a:r>
            <a:endParaRPr lang="en-US">
              <a:ea typeface="+mn-lt"/>
              <a:cs typeface="+mn-lt"/>
            </a:endParaRPr>
          </a:p>
          <a:p>
            <a:endParaRPr lang="en-US" dirty="0"/>
          </a:p>
          <a:p>
            <a:r>
              <a:rPr lang="en-US" dirty="0" err="1"/>
              <a:t>Lancement</a:t>
            </a:r>
            <a:r>
              <a:rPr lang="en-US" dirty="0"/>
              <a:t> maven pour le back et node pour le front </a:t>
            </a:r>
            <a:r>
              <a:rPr lang="en-US" dirty="0" err="1"/>
              <a:t>en</a:t>
            </a:r>
            <a:r>
              <a:rPr lang="en-US" dirty="0"/>
              <a:t> React : </a:t>
            </a:r>
            <a:br>
              <a:rPr lang="en-US" dirty="0"/>
            </a:b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mvn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spring-boot:run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err="1"/>
              <a:t>npm</a:t>
            </a:r>
            <a:r>
              <a:rPr lang="en-US" dirty="0"/>
              <a:t> start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venir</a:t>
            </a:r>
            <a:r>
              <a:rPr lang="en-US" dirty="0"/>
              <a:t> un bandeau de cookies</a:t>
            </a:r>
          </a:p>
          <a:p>
            <a:endParaRPr lang="en-US" dirty="0"/>
          </a:p>
          <a:p>
            <a:r>
              <a:rPr lang="en-US" dirty="0"/>
              <a:t>Sur </a:t>
            </a:r>
            <a:r>
              <a:rPr lang="en-US" err="1"/>
              <a:t>une</a:t>
            </a:r>
            <a:r>
              <a:rPr lang="en-US" dirty="0"/>
              <a:t> version 1.2 </a:t>
            </a:r>
            <a:r>
              <a:rPr lang="en-US" err="1"/>
              <a:t>une</a:t>
            </a:r>
            <a:r>
              <a:rPr lang="en-US" dirty="0"/>
              <a:t> </a:t>
            </a:r>
            <a:r>
              <a:rPr lang="en-US" err="1"/>
              <a:t>messagerie</a:t>
            </a:r>
            <a:r>
              <a:rPr lang="en-US" dirty="0"/>
              <a:t> </a:t>
            </a:r>
            <a:r>
              <a:rPr lang="en-US" err="1"/>
              <a:t>instantanée</a:t>
            </a:r>
            <a:r>
              <a:rPr lang="en-US" dirty="0"/>
              <a:t> </a:t>
            </a:r>
            <a:r>
              <a:rPr lang="en-US" err="1"/>
              <a:t>plutot</a:t>
            </a:r>
            <a:r>
              <a:rPr lang="en-US" dirty="0"/>
              <a:t> </a:t>
            </a:r>
            <a:r>
              <a:rPr lang="en-US" err="1"/>
              <a:t>qu'un</a:t>
            </a:r>
            <a:r>
              <a:rPr lang="en-US" dirty="0"/>
              <a:t> retour mail, </a:t>
            </a:r>
            <a:r>
              <a:rPr lang="en-US" err="1"/>
              <a:t>serait</a:t>
            </a:r>
            <a:r>
              <a:rPr lang="en-US" dirty="0"/>
              <a:t> </a:t>
            </a:r>
            <a:r>
              <a:rPr lang="en-US" err="1"/>
              <a:t>envisageable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563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913B9-2C4E-824A-B10B-FEA77BFF5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 err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2E8EB0-397E-1595-45C7-8994F14F0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325" y="1681163"/>
            <a:ext cx="4083050" cy="4524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65111-2126-80AC-782C-69EEE881E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113" y="1697038"/>
            <a:ext cx="4587875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81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F2179-EFC8-7E60-E0A9-921D5102E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Une </a:t>
            </a:r>
            <a:r>
              <a:rPr lang="en-US" dirty="0" err="1"/>
              <a:t>connexion</a:t>
            </a:r>
            <a:r>
              <a:rPr lang="en-US" dirty="0"/>
              <a:t> simple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E2A0B-4419-E96F-7C0A-BAC534C1D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233" y="1814943"/>
            <a:ext cx="4044625" cy="4433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863B6-6F47-9ECD-CE5D-CA756467A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856" y="1814945"/>
            <a:ext cx="4381234" cy="447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55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F350C-1F93-012B-4404-49D4A2B5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Authentification</a:t>
            </a:r>
            <a:r>
              <a:rPr lang="en-US" dirty="0"/>
              <a:t> </a:t>
            </a:r>
            <a:r>
              <a:rPr lang="en-US" err="1"/>
              <a:t>sécurisé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14B4A1-49B6-96B2-0D46-C9CF8121D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7027"/>
            <a:ext cx="10515600" cy="30903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B463C9-2E37-C299-03A7-17F3714C5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2624138"/>
            <a:ext cx="10496550" cy="1609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5B0BE-7D70-4F19-2F39-F3A6382E0EA3}"/>
              </a:ext>
            </a:extLst>
          </p:cNvPr>
          <p:cNvSpPr txBox="1"/>
          <p:nvPr/>
        </p:nvSpPr>
        <p:spPr>
          <a:xfrm>
            <a:off x="1280166" y="4420842"/>
            <a:ext cx="94732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Insertion d'un Spring </a:t>
            </a:r>
            <a:r>
              <a:rPr lang="en-US" dirty="0" err="1"/>
              <a:t>Sécurity</a:t>
            </a:r>
            <a:r>
              <a:rPr lang="en-US" dirty="0"/>
              <a:t> </a:t>
            </a:r>
            <a:r>
              <a:rPr lang="en-US" dirty="0" err="1"/>
              <a:t>ainsi</a:t>
            </a:r>
            <a:r>
              <a:rPr lang="en-US" dirty="0"/>
              <a:t> </a:t>
            </a:r>
            <a:r>
              <a:rPr lang="en-US" dirty="0" err="1"/>
              <a:t>qu'un</a:t>
            </a:r>
            <a:r>
              <a:rPr lang="en-US" dirty="0"/>
              <a:t> Token JWT</a:t>
            </a:r>
          </a:p>
        </p:txBody>
      </p:sp>
    </p:spTree>
    <p:extLst>
      <p:ext uri="{BB962C8B-B14F-4D97-AF65-F5344CB8AC3E}">
        <p14:creationId xmlns:p14="http://schemas.microsoft.com/office/powerpoint/2010/main" val="3160970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CA807-D652-3C88-2295-ECCDDCB73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 </a:t>
            </a:r>
            <a:r>
              <a:rPr lang="en-US" dirty="0" err="1"/>
              <a:t>administrateurs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43D8AC-E1F2-F85E-92A3-9CA656EC8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588" y="1308945"/>
            <a:ext cx="6979098" cy="5051949"/>
          </a:xfrm>
        </p:spPr>
      </p:pic>
    </p:spTree>
    <p:extLst>
      <p:ext uri="{BB962C8B-B14F-4D97-AF65-F5344CB8AC3E}">
        <p14:creationId xmlns:p14="http://schemas.microsoft.com/office/powerpoint/2010/main" val="4264246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BA50A-2E96-471C-52F3-93D6930FF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Futurs</a:t>
            </a:r>
            <a:r>
              <a:rPr lang="en-US" dirty="0"/>
              <a:t> </a:t>
            </a:r>
            <a:r>
              <a:rPr lang="en-US" dirty="0" err="1"/>
              <a:t>porteurs</a:t>
            </a:r>
            <a:r>
              <a:rPr lang="en-US" dirty="0"/>
              <a:t> de </a:t>
            </a:r>
            <a:r>
              <a:rPr lang="en-US" dirty="0" err="1"/>
              <a:t>projets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6B795CF-C174-9182-6E01-6270E1DFA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3289" y="1523452"/>
            <a:ext cx="9218561" cy="4811166"/>
          </a:xfrm>
        </p:spPr>
      </p:pic>
    </p:spTree>
    <p:extLst>
      <p:ext uri="{BB962C8B-B14F-4D97-AF65-F5344CB8AC3E}">
        <p14:creationId xmlns:p14="http://schemas.microsoft.com/office/powerpoint/2010/main" val="2769331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DC5C1-462C-F224-FF01-54130E0E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Vos </a:t>
            </a:r>
            <a:r>
              <a:rPr lang="en-US" dirty="0" err="1"/>
              <a:t>Parrains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0E701E-FCA6-3C11-A250-55BAD8634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630" y="1825625"/>
            <a:ext cx="8168739" cy="4351338"/>
          </a:xfrm>
        </p:spPr>
      </p:pic>
    </p:spTree>
    <p:extLst>
      <p:ext uri="{BB962C8B-B14F-4D97-AF65-F5344CB8AC3E}">
        <p14:creationId xmlns:p14="http://schemas.microsoft.com/office/powerpoint/2010/main" val="1137079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A3A5-7152-2942-52B7-B2D47390A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 </a:t>
            </a:r>
            <a:r>
              <a:rPr lang="en-US" err="1"/>
              <a:t>calendrier</a:t>
            </a:r>
            <a:r>
              <a:rPr lang="en-US" dirty="0"/>
              <a:t> de </a:t>
            </a:r>
            <a:r>
              <a:rPr lang="en-US" err="1"/>
              <a:t>prise</a:t>
            </a:r>
            <a:r>
              <a:rPr lang="en-US"/>
              <a:t> de </a:t>
            </a:r>
            <a:r>
              <a:rPr lang="en-US" err="1"/>
              <a:t>rendez-vous</a:t>
            </a:r>
            <a:endParaRPr lang="en-US" dirty="0" err="1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3CA3D4-B6FC-E7D8-7E36-D2AC7311C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9621" y="1825625"/>
            <a:ext cx="7792758" cy="4351338"/>
          </a:xfrm>
        </p:spPr>
      </p:pic>
    </p:spTree>
    <p:extLst>
      <p:ext uri="{BB962C8B-B14F-4D97-AF65-F5344CB8AC3E}">
        <p14:creationId xmlns:p14="http://schemas.microsoft.com/office/powerpoint/2010/main" val="4168664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2CE5D-A187-435F-07D7-B01FF6BB9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Une </a:t>
            </a:r>
            <a:r>
              <a:rPr lang="en-US" dirty="0" err="1"/>
              <a:t>messagerie</a:t>
            </a:r>
            <a:r>
              <a:rPr lang="en-US" dirty="0"/>
              <a:t> (dans la version 1.2)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57B533-3202-29F3-A23E-798BEE097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065" y="1825625"/>
            <a:ext cx="6675869" cy="4351338"/>
          </a:xfrm>
        </p:spPr>
      </p:pic>
    </p:spTree>
    <p:extLst>
      <p:ext uri="{BB962C8B-B14F-4D97-AF65-F5344CB8AC3E}">
        <p14:creationId xmlns:p14="http://schemas.microsoft.com/office/powerpoint/2010/main" val="268434980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Thème Office</vt:lpstr>
      <vt:lpstr>Initiative Deux-Sèvres</vt:lpstr>
      <vt:lpstr>PowerPoint Presentation</vt:lpstr>
      <vt:lpstr>Une connexion simple</vt:lpstr>
      <vt:lpstr>Authentification sécurisé </vt:lpstr>
      <vt:lpstr>Des administrateurs</vt:lpstr>
      <vt:lpstr>Futurs porteurs de projets</vt:lpstr>
      <vt:lpstr>Vos Parrains</vt:lpstr>
      <vt:lpstr>Un calendrier de prise de rendez-vous</vt:lpstr>
      <vt:lpstr>Une messagerie (dans la version 1.2)</vt:lpstr>
      <vt:lpstr>Mettez votre profil à jours</vt:lpstr>
      <vt:lpstr>Transfert de documents</vt:lpstr>
      <vt:lpstr>Fini les images, place à votre projet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189</cp:revision>
  <dcterms:created xsi:type="dcterms:W3CDTF">2025-06-11T19:14:32Z</dcterms:created>
  <dcterms:modified xsi:type="dcterms:W3CDTF">2025-06-12T12:50:47Z</dcterms:modified>
</cp:coreProperties>
</file>